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4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06d6f78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06d6f78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06dcda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06dcda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06dcdaf5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06dcdaf5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sameeh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06dcdaf5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06dcdaf5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06dcdaf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06dcdaf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06dcdaf5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06dcdaf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06dcdaf5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06dcdaf5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084685b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084685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084685b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084685b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084685b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084685b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Security Robot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11700" y="1878542"/>
            <a:ext cx="4242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Samantha Buckle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Dylan Dauz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Sameeh Olipani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Sheldon Peters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Printing the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chassis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robot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 of putting multiple 3D printed parts together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components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chassis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with motor and motor controller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got the wrong motor controller..?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about that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steps for lab access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5" y="1180963"/>
            <a:ext cx="2108329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724" y="3177775"/>
            <a:ext cx="2299500" cy="1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Homes, businesses, and facilities become vulnerable at night to break-ins or intrusions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average, 3,062 burglaries happen in the U.S. every day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security systems are: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Semi-permanent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Costly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take time to install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and build a robot for use in the monitoring of indoor spaces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will be capable of: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navigation of a building or room without the need for human control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sensors to detect loud noises or the presence of a person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 lights and play an alarm sound when disturbance is detected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signal from remote control to turn the system on and off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05357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377" y="1277025"/>
            <a:ext cx="3633222" cy="363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38" y="1293325"/>
            <a:ext cx="6038126" cy="36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Testing</a:t>
            </a:r>
            <a:endParaRPr sz="1500"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VL53L0X Time of Flight Sensor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Install Adafruit_VL53L0X package and dependencies on Arduino IDE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All of them work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Note that pins GPI01 and XSHUT pins were not used in testing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63" y="1161115"/>
            <a:ext cx="3865826" cy="329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LM393</a:t>
            </a:r>
            <a:r>
              <a:rPr lang="en">
                <a:solidFill>
                  <a:srgbClr val="000000"/>
                </a:solidFill>
              </a:rPr>
              <a:t> Sound Sensor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All of them worked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Potentiometer adjusts the sound sensitivity of what it picks up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70" y="902288"/>
            <a:ext cx="4333200" cy="22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Testing</a:t>
            </a:r>
            <a:endParaRPr/>
          </a:p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HC SR501 Passive Infrared Sensor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All of them worked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Sensitivity Adjustment: What it counts as a “movement”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Time-Delay Adjust: How long before motion is no longer registered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Jumper: 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Low: </a:t>
            </a:r>
            <a:r>
              <a:rPr lang="en">
                <a:solidFill>
                  <a:srgbClr val="000000"/>
                </a:solidFill>
              </a:rPr>
              <a:t>Constant</a:t>
            </a:r>
            <a:r>
              <a:rPr lang="en">
                <a:solidFill>
                  <a:srgbClr val="000000"/>
                </a:solidFill>
              </a:rPr>
              <a:t> motion will cause single trigger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High: Constant motion will cause series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25" y="1295775"/>
            <a:ext cx="3529506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Testing</a:t>
            </a:r>
            <a:endParaRPr/>
          </a:p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HC SR04 Ultrasonic Sensor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All of them worked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Worked with these multiple times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50" y="1180950"/>
            <a:ext cx="312247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